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399" r:id="rId3"/>
    <p:sldId id="317" r:id="rId4"/>
    <p:sldId id="366" r:id="rId5"/>
    <p:sldId id="335" r:id="rId6"/>
    <p:sldId id="425" r:id="rId7"/>
    <p:sldId id="426" r:id="rId8"/>
    <p:sldId id="427" r:id="rId9"/>
    <p:sldId id="428" r:id="rId10"/>
    <p:sldId id="429" r:id="rId11"/>
    <p:sldId id="331" r:id="rId12"/>
    <p:sldId id="449" r:id="rId13"/>
    <p:sldId id="438" r:id="rId14"/>
    <p:sldId id="439" r:id="rId15"/>
    <p:sldId id="440" r:id="rId16"/>
    <p:sldId id="441" r:id="rId17"/>
    <p:sldId id="442" r:id="rId18"/>
    <p:sldId id="443" r:id="rId19"/>
    <p:sldId id="401" r:id="rId20"/>
    <p:sldId id="365" r:id="rId21"/>
    <p:sldId id="375" r:id="rId22"/>
    <p:sldId id="356" r:id="rId23"/>
    <p:sldId id="444" r:id="rId24"/>
    <p:sldId id="445" r:id="rId25"/>
    <p:sldId id="446" r:id="rId26"/>
    <p:sldId id="447" r:id="rId27"/>
    <p:sldId id="436" r:id="rId28"/>
    <p:sldId id="398" r:id="rId29"/>
    <p:sldId id="437" r:id="rId30"/>
    <p:sldId id="448" r:id="rId31"/>
    <p:sldId id="364" r:id="rId32"/>
    <p:sldId id="374" r:id="rId33"/>
    <p:sldId id="351" r:id="rId34"/>
    <p:sldId id="349" r:id="rId35"/>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94"/>
  </p:normalViewPr>
  <p:slideViewPr>
    <p:cSldViewPr>
      <p:cViewPr varScale="1">
        <p:scale>
          <a:sx n="240" d="100"/>
          <a:sy n="240" d="100"/>
        </p:scale>
        <p:origin x="91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3/2/21</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03/02/21 Containers</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s_Spring_2021" TargetMode="External"/><Relationship Id="rId1" Type="http://schemas.openxmlformats.org/officeDocument/2006/relationships/slideLayout" Target="../slideLayouts/slideLayout2.xml"/><Relationship Id="rId5" Type="http://schemas.openxmlformats.org/officeDocument/2006/relationships/hyperlink" Target="http://tinyurl.com/curc-survey18"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FALL_2020"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tinyurl.com/curc-survey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s_Spring_2021ONTAINER_TUTORIAL_FALL_2020"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1141338"/>
          </a:xfrm>
          <a:prstGeom prst="rect">
            <a:avLst/>
          </a:prstGeom>
        </p:spPr>
        <p:txBody>
          <a:bodyPr vert="horz" wrap="square" lIns="0" tIns="10160" rIns="0" bIns="0" rtlCol="0" anchor="t">
            <a:spAutoFit/>
          </a:bodyPr>
          <a:lstStyle/>
          <a:p>
            <a:pPr algn="l"/>
            <a:r>
              <a:rPr lang="en-US" dirty="0"/>
              <a:t>Containerization for R&amp;D Applications (Part 2): Singularity</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08209" y="2180040"/>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https://github.com/ResearchComputing/Containers_Spring_2021</a:t>
            </a:r>
            <a:endParaRPr lang="en-US" sz="1000" i="1" dirty="0"/>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sp>
        <p:nvSpPr>
          <p:cNvPr id="4" name="Rectangle 3">
            <a:extLst>
              <a:ext uri="{FF2B5EF4-FFF2-40B4-BE49-F238E27FC236}">
                <a16:creationId xmlns:a16="http://schemas.microsoft.com/office/drawing/2014/main" id="{0EFCFBCE-E17E-7445-AF8D-60FDCD5C8DE0}"/>
              </a:ext>
            </a:extLst>
          </p:cNvPr>
          <p:cNvSpPr/>
          <p:nvPr/>
        </p:nvSpPr>
        <p:spPr>
          <a:xfrm>
            <a:off x="93698" y="2706914"/>
            <a:ext cx="2752725" cy="412934"/>
          </a:xfrm>
          <a:prstGeom prst="rect">
            <a:avLst/>
          </a:prstGeom>
        </p:spPr>
        <p:txBody>
          <a:bodyPr wrap="square">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1000" i="1" spc="-10" dirty="0">
                <a:solidFill>
                  <a:schemeClr val="bg1">
                    <a:lumMod val="65000"/>
                  </a:schemeClr>
                </a:solidFill>
                <a:latin typeface="Tahoma"/>
                <a:cs typeface="Tahoma"/>
                <a:hlinkClick r:id="rId5"/>
              </a:rPr>
              <a:t>http://tinyurl.com/curc-survey18</a:t>
            </a:r>
            <a:endParaRPr lang="en-US" sz="10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61665"/>
          </a:xfrm>
          <a:prstGeom prst="rect">
            <a:avLst/>
          </a:prstGeom>
          <a:noFill/>
        </p:spPr>
        <p:txBody>
          <a:bodyPr wrap="square" rtlCol="0">
            <a:spAutoFit/>
          </a:bodyPr>
          <a:lstStyle/>
          <a:p>
            <a:r>
              <a:rPr lang="en-US" sz="1000" dirty="0"/>
              <a:t>Navigate to the tutorial:</a:t>
            </a:r>
          </a:p>
          <a:p>
            <a:r>
              <a:rPr lang="en-US" sz="1400" dirty="0"/>
              <a:t>https://</a:t>
            </a:r>
            <a:r>
              <a:rPr lang="en-US" sz="1400" dirty="0" err="1"/>
              <a:t>bit.ly</a:t>
            </a:r>
            <a:r>
              <a:rPr lang="en-US" sz="1400" dirty="0"/>
              <a:t>/3bY85QT</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5"/>
              </a:rPr>
              <a:t>https://github.com/ResearchComputing/Containers_Spring_2021</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Break!</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641670"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900" i="1" spc="-10" dirty="0">
                <a:solidFill>
                  <a:schemeClr val="bg1">
                    <a:lumMod val="65000"/>
                  </a:schemeClr>
                </a:solidFill>
                <a:latin typeface="Tahoma"/>
                <a:cs typeface="Tahoma"/>
                <a:hlinkClick r:id="rId4"/>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237695666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800767"/>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Create a new token under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Keystore</a:t>
            </a:r>
            <a:r>
              <a:rPr lang="en-US" sz="1000" dirty="0">
                <a:latin typeface="Helvetica Neue" panose="02000503000000020004" pitchFamily="2" charset="0"/>
                <a:ea typeface="Helvetica Neue" panose="02000503000000020004" pitchFamily="2" charset="0"/>
                <a:cs typeface="Helvetica Neue" panose="02000503000000020004" pitchFamily="2" charset="0"/>
              </a:rPr>
              <a: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remote login</a:t>
            </a:r>
          </a:p>
          <a:p>
            <a:pPr marL="685800" lvl="1" indent="-228600">
              <a:buAutoNum type="arabicPeriod"/>
            </a:pPr>
            <a:r>
              <a:rPr lang="en-US" sz="1000" dirty="0">
                <a:latin typeface="Helvetica" pitchFamily="2" charset="0"/>
                <a:ea typeface="Helvetica Neue" panose="02000503000000020004" pitchFamily="2" charset="0"/>
                <a:cs typeface="Courier New" panose="02070309020205020404" pitchFamily="49" charset="0"/>
              </a:rPr>
              <a:t>Then paste your token when prompted.</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…where “Singularity” is your definition file. 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(2/23/21)</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(3/2/21) – Today!</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https://github.com/ResearchComputing/Containers_Spring_2021</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https://www.sylabs.io/guides/3.6/user-guide/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24</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647080"/>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 focus of tutorial given last week</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 focus of this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03/02/21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03/02/21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18036</TotalTime>
  <Words>2836</Words>
  <Application>Microsoft Macintosh PowerPoint</Application>
  <PresentationFormat>Custom</PresentationFormat>
  <Paragraphs>390</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Helvetica</vt:lpstr>
      <vt:lpstr>Helvetica Neue</vt:lpstr>
      <vt:lpstr>Tahoma</vt:lpstr>
      <vt:lpstr>Times New Roman</vt:lpstr>
      <vt:lpstr>Office Theme</vt:lpstr>
      <vt:lpstr>PowerPoint Presentation</vt:lpstr>
      <vt:lpstr>Outline</vt:lpstr>
      <vt:lpstr>What is a container?</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Running Containers</vt:lpstr>
      <vt:lpstr>Break!</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226</cp:revision>
  <cp:lastPrinted>2018-03-07T22:12:57Z</cp:lastPrinted>
  <dcterms:created xsi:type="dcterms:W3CDTF">2018-02-28T04:20:27Z</dcterms:created>
  <dcterms:modified xsi:type="dcterms:W3CDTF">2021-03-02T19:51:09Z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